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rs8I3zrhgE2wH4MdXbjKAI3bA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0867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077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"/>
          <p:cNvSpPr txBox="1"/>
          <p:nvPr/>
        </p:nvSpPr>
        <p:spPr>
          <a:xfrm>
            <a:off x="607751" y="1005079"/>
            <a:ext cx="10859571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sk-SK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 </a:t>
            </a:r>
            <a:r>
              <a:rPr lang="sk-SK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0"/>
          <p:cNvSpPr txBox="1"/>
          <p:nvPr/>
        </p:nvSpPr>
        <p:spPr>
          <a:xfrm>
            <a:off x="607751" y="2231101"/>
            <a:ext cx="10859571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 of target achieved + a graph or other monitoring tool showing the before and after status.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k-SK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sk-SK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 1 slide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 txBox="1"/>
          <p:nvPr/>
        </p:nvSpPr>
        <p:spPr>
          <a:xfrm>
            <a:off x="607751" y="1005079"/>
            <a:ext cx="10859571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sk-SK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Standardisation </a:t>
            </a:r>
            <a:r>
              <a:rPr lang="sk-SK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1"/>
          <p:cNvSpPr txBox="1"/>
          <p:nvPr/>
        </p:nvSpPr>
        <p:spPr>
          <a:xfrm>
            <a:off x="607751" y="2231101"/>
            <a:ext cx="10859571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will the improvement be maintained long-term?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k-SK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sk-SK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 1 slide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"/>
          <p:cNvSpPr txBox="1"/>
          <p:nvPr/>
        </p:nvSpPr>
        <p:spPr>
          <a:xfrm>
            <a:off x="607751" y="1005079"/>
            <a:ext cx="10859571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sk-SK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Expansion </a:t>
            </a:r>
            <a:r>
              <a:rPr lang="sk-SK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2"/>
          <p:cNvSpPr txBox="1"/>
          <p:nvPr/>
        </p:nvSpPr>
        <p:spPr>
          <a:xfrm>
            <a:off x="607751" y="2231101"/>
            <a:ext cx="10859571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plans in place to leverage the project across the organisation?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k-SK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sk-SK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 1 slide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/>
        </p:nvSpPr>
        <p:spPr>
          <a:xfrm>
            <a:off x="607752" y="1912590"/>
            <a:ext cx="10980868" cy="44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texts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descriptions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PPT </a:t>
            </a:r>
            <a:r>
              <a:rPr lang="sk-SK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English 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sk-SK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eventual</a:t>
            </a:r>
            <a:r>
              <a:rPr lang="sk-SK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winners</a:t>
            </a:r>
            <a:r>
              <a:rPr lang="sk-SK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</a:t>
            </a:r>
            <a:r>
              <a:rPr lang="sk-SK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</a:t>
            </a:r>
            <a:r>
              <a:rPr lang="sk-SK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able</a:t>
            </a:r>
            <a:r>
              <a:rPr lang="sk-SK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Slovak /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Czech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</a:t>
            </a:r>
            <a:r>
              <a:rPr lang="sk-SK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sk-SK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</a:t>
            </a:r>
            <a:r>
              <a:rPr lang="sk-SK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animations</a:t>
            </a:r>
            <a:r>
              <a:rPr lang="sk-SK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within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slides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animated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slide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transitions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pictorial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elements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sk-SK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graphics</a:t>
            </a:r>
            <a:r>
              <a:rPr lang="sk-SK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sk-SK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</a:t>
            </a:r>
            <a:r>
              <a:rPr lang="sk-SK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sufficiently</a:t>
            </a:r>
            <a:r>
              <a:rPr lang="sk-SK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visible</a:t>
            </a:r>
            <a:r>
              <a:rPr lang="sk-SK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a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classic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screen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unblurred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legible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800" b="0" i="0" u="none" strike="noStrike" cap="none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Observe</a:t>
            </a:r>
            <a:r>
              <a:rPr lang="sk-SK" sz="1800" b="0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sk-SK" sz="1800" b="0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1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maximum </a:t>
            </a:r>
            <a:r>
              <a:rPr lang="sk-SK" sz="1800" b="1" i="0" u="none" strike="noStrike" cap="none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number</a:t>
            </a:r>
            <a:r>
              <a:rPr lang="sk-SK" sz="1800" b="1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sk-SK" sz="1800" b="1" i="0" u="none" strike="noStrike" cap="none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slides</a:t>
            </a:r>
            <a:r>
              <a:rPr lang="sk-SK" sz="1800" b="1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sk-SK" sz="1800" b="0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each</a:t>
            </a:r>
            <a:r>
              <a:rPr lang="sk-SK" sz="1800" b="0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block</a:t>
            </a:r>
            <a:r>
              <a:rPr lang="sk-SK" sz="1800" b="0" i="0" u="none" strike="noStrike" cap="none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Minimum </a:t>
            </a:r>
            <a:r>
              <a:rPr lang="sk-SK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size</a:t>
            </a:r>
            <a:r>
              <a:rPr lang="sk-SK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font </a:t>
            </a:r>
            <a:r>
              <a:rPr lang="sk-SK" sz="1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sk-SK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14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</a:t>
            </a:r>
            <a:r>
              <a:rPr lang="sk-SK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sk-SK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</a:t>
            </a:r>
            <a:r>
              <a:rPr lang="sk-SK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</a:t>
            </a:r>
            <a:r>
              <a:rPr lang="sk-SK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</a:t>
            </a:r>
            <a:r>
              <a:rPr lang="sk-SK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text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more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extensive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description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needed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idea,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briefly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notes to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slide.</a:t>
            </a:r>
            <a:endParaRPr dirty="0"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evaluated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criterium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k-SK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</a:t>
            </a:r>
            <a:r>
              <a:rPr lang="sk-SK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sk-SK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</a:t>
            </a:r>
            <a:r>
              <a:rPr lang="sk-SK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Lean / </a:t>
            </a:r>
            <a:r>
              <a:rPr lang="sk-SK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Agile</a:t>
            </a:r>
            <a:r>
              <a:rPr lang="sk-SK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 Project management </a:t>
            </a:r>
            <a:r>
              <a:rPr lang="sk-SK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</a:t>
            </a:r>
            <a:r>
              <a:rPr lang="sk-SK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sk-SK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tools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– NOT WHAT, BUT HOW –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607752" y="906759"/>
            <a:ext cx="1098086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sk-SK" sz="60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Guidelines</a:t>
            </a:r>
            <a:r>
              <a:rPr lang="sk-SK" sz="5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 txBox="1"/>
          <p:nvPr/>
        </p:nvSpPr>
        <p:spPr>
          <a:xfrm>
            <a:off x="806462" y="834629"/>
            <a:ext cx="616658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sk-SK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A3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sk-SK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 Summary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"/>
          <p:cNvSpPr txBox="1"/>
          <p:nvPr/>
        </p:nvSpPr>
        <p:spPr>
          <a:xfrm>
            <a:off x="755798" y="2423162"/>
            <a:ext cx="5723659" cy="4185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sk-SK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</a:t>
            </a:r>
            <a:r>
              <a:rPr lang="sk-SK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r>
              <a:rPr lang="sk-SK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slide 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</a:t>
            </a:r>
            <a:r>
              <a:rPr lang="sk-SK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sk-SK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awards</a:t>
            </a:r>
            <a:r>
              <a:rPr lang="sk-SK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panel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</a:t>
            </a:r>
            <a:r>
              <a:rPr lang="sk-SK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sk-SK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winning</a:t>
            </a:r>
            <a:r>
              <a:rPr lang="sk-SK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projects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displayed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a </a:t>
            </a:r>
            <a:r>
              <a:rPr lang="sk-SK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screen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sk-SK" dirty="0">
              <a:ea typeface="Calibri"/>
            </a:endParaRPr>
          </a:p>
          <a:p>
            <a:pPr marL="4000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</a:t>
            </a:r>
            <a:r>
              <a:rPr lang="sk-SK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inspired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typical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headings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A3 report: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II.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III.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Goals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IV.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Analyses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Proposed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Activities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Countermeasures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VI.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Implementation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VII.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</a:t>
            </a: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k-SK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sk-SK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18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 1 slide</a:t>
            </a:r>
            <a:endParaRPr sz="1800" b="0" i="0" u="sng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0346" y="1018637"/>
            <a:ext cx="4137150" cy="269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60346" y="3927171"/>
            <a:ext cx="4137150" cy="2282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/>
          <p:nvPr/>
        </p:nvSpPr>
        <p:spPr>
          <a:xfrm>
            <a:off x="607751" y="1005079"/>
            <a:ext cx="1086890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sk-SK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 or Opportunity</a:t>
            </a:r>
            <a:r>
              <a:rPr lang="sk-SK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607751" y="2231101"/>
            <a:ext cx="11232795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 defined problem / opportunity statement demonstrating why this project was selected (e.g. benefit effort based on data from business, financial, customer or process related impact).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k-SK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sk-SK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 1 slide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/>
          <p:nvPr/>
        </p:nvSpPr>
        <p:spPr>
          <a:xfrm>
            <a:off x="607751" y="1005079"/>
            <a:ext cx="1095287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sk-SK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Target</a:t>
            </a:r>
            <a:r>
              <a:rPr lang="sk-SK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"/>
          <p:cNvSpPr txBox="1"/>
          <p:nvPr/>
        </p:nvSpPr>
        <p:spPr>
          <a:xfrm>
            <a:off x="607751" y="2231101"/>
            <a:ext cx="11232795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SMART target(s) were set by management?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sk-SK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 1 slide</a:t>
            </a:r>
            <a:r>
              <a:rPr lang="sk-SK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(Can be combined with previous slide Problem or Opportunity).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/>
          <p:nvPr/>
        </p:nvSpPr>
        <p:spPr>
          <a:xfrm>
            <a:off x="607751" y="1005079"/>
            <a:ext cx="1096220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sk-SK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</a:t>
            </a:r>
            <a:r>
              <a:rPr lang="sk-SK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sk-SK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tate</a:t>
            </a:r>
            <a:r>
              <a:rPr lang="sk-SK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6"/>
          <p:cNvSpPr txBox="1"/>
          <p:nvPr/>
        </p:nvSpPr>
        <p:spPr>
          <a:xfrm>
            <a:off x="607751" y="2231101"/>
            <a:ext cx="11232795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 or other representation of the status before the improvement.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k-SK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sk-SK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 2 slides</a:t>
            </a:r>
            <a:endParaRPr sz="18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/>
          <p:nvPr/>
        </p:nvSpPr>
        <p:spPr>
          <a:xfrm>
            <a:off x="607751" y="1005079"/>
            <a:ext cx="109902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sk-SK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Root </a:t>
            </a:r>
            <a:r>
              <a:rPr lang="sk-SK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sk-SK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ause</a:t>
            </a:r>
            <a:r>
              <a:rPr lang="sk-SK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7"/>
          <p:cNvSpPr txBox="1"/>
          <p:nvPr/>
        </p:nvSpPr>
        <p:spPr>
          <a:xfrm>
            <a:off x="607751" y="2231101"/>
            <a:ext cx="11232795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Demonstration of adequate Root Cause Analysis tool selection and application.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k-SK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sk-SK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 3 slides</a:t>
            </a:r>
            <a:endParaRPr sz="18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/>
          <p:nvPr/>
        </p:nvSpPr>
        <p:spPr>
          <a:xfrm>
            <a:off x="607751" y="1005079"/>
            <a:ext cx="10934216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sk-SK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Countermeasure(s)</a:t>
            </a:r>
            <a:r>
              <a:rPr lang="sk-SK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8"/>
          <p:cNvSpPr txBox="1"/>
          <p:nvPr/>
        </p:nvSpPr>
        <p:spPr>
          <a:xfrm>
            <a:off x="607751" y="2231101"/>
            <a:ext cx="11232795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innovative actions to eliminate the root cause(s) were identified and selected?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k-SK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sk-SK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 3 slides</a:t>
            </a:r>
            <a:endParaRPr sz="1800"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/>
          <p:nvPr/>
        </p:nvSpPr>
        <p:spPr>
          <a:xfrm>
            <a:off x="607751" y="1005079"/>
            <a:ext cx="10859571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sk-SK"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Implementation + Duration </a:t>
            </a:r>
            <a:r>
              <a:rPr lang="sk-SK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9"/>
          <p:cNvSpPr txBox="1"/>
          <p:nvPr/>
        </p:nvSpPr>
        <p:spPr>
          <a:xfrm>
            <a:off x="607751" y="2231101"/>
            <a:ext cx="1085957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Demonstrate use of Lean tools + was the project completed to a plan justified by the complexity involved? Consider also budget and resource planning if relevant.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k-SK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sk-SK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 1 slide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Microsoft Office PowerPoint</Application>
  <PresentationFormat>Širokouhlá</PresentationFormat>
  <Paragraphs>60</Paragraphs>
  <Slides>12</Slides>
  <Notes>12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thevlk</dc:creator>
  <cp:lastModifiedBy>d.janosikova</cp:lastModifiedBy>
  <cp:revision>1</cp:revision>
  <dcterms:created xsi:type="dcterms:W3CDTF">2023-11-10T14:13:46Z</dcterms:created>
  <dcterms:modified xsi:type="dcterms:W3CDTF">2023-11-21T18:04:56Z</dcterms:modified>
</cp:coreProperties>
</file>